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6" r:id="rId2"/>
    <p:sldId id="258" r:id="rId3"/>
    <p:sldId id="257" r:id="rId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91C"/>
    <a:srgbClr val="4575B4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9"/>
    <p:restoredTop sz="96327"/>
  </p:normalViewPr>
  <p:slideViewPr>
    <p:cSldViewPr snapToGrid="0" snapToObjects="1">
      <p:cViewPr>
        <p:scale>
          <a:sx n="355" d="100"/>
          <a:sy n="355" d="100"/>
        </p:scale>
        <p:origin x="232" y="-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7C753DD-CA31-FF4E-A519-44B12A2E5659}"/>
              </a:ext>
            </a:extLst>
          </p:cNvPr>
          <p:cNvGrpSpPr/>
          <p:nvPr/>
        </p:nvGrpSpPr>
        <p:grpSpPr>
          <a:xfrm>
            <a:off x="1826792" y="1382941"/>
            <a:ext cx="4260960" cy="369332"/>
            <a:chOff x="2129821" y="573204"/>
            <a:chExt cx="4260960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A07DE00-3889-A246-8FFF-9A76A460D580}"/>
                    </a:ext>
                  </a:extLst>
                </p:cNvPr>
                <p:cNvSpPr txBox="1"/>
                <p:nvPr/>
              </p:nvSpPr>
              <p:spPr>
                <a:xfrm>
                  <a:off x="2129821" y="665537"/>
                  <a:ext cx="15234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A07DE00-3889-A246-8FFF-9A76A460D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9821" y="665537"/>
                  <a:ext cx="152349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15385" r="-769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7F4FEE-1CA0-D143-91AE-4DFF806C87A6}"/>
                    </a:ext>
                  </a:extLst>
                </p:cNvPr>
                <p:cNvSpPr txBox="1"/>
                <p:nvPr/>
              </p:nvSpPr>
              <p:spPr>
                <a:xfrm>
                  <a:off x="2635838" y="665537"/>
                  <a:ext cx="37984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7F4FEE-1CA0-D143-91AE-4DFF806C8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5838" y="665537"/>
                  <a:ext cx="379848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9677" r="-1290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04CFABC-16A8-4145-930C-2D178694665F}"/>
                    </a:ext>
                  </a:extLst>
                </p:cNvPr>
                <p:cNvSpPr txBox="1"/>
                <p:nvPr/>
              </p:nvSpPr>
              <p:spPr>
                <a:xfrm>
                  <a:off x="6090955" y="665537"/>
                  <a:ext cx="29982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04CFABC-16A8-4145-930C-2D17869466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955" y="665537"/>
                  <a:ext cx="299826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8000" r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25DABF9-7D66-B547-8380-E6A3C7CFFAA8}"/>
                    </a:ext>
                  </a:extLst>
                </p:cNvPr>
                <p:cNvSpPr txBox="1"/>
                <p:nvPr/>
              </p:nvSpPr>
              <p:spPr>
                <a:xfrm>
                  <a:off x="3215467" y="665537"/>
                  <a:ext cx="555217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𝑜𝑙𝑙𝑜𝑢𝑡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25DABF9-7D66-B547-8380-E6A3C7CFF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467" y="665537"/>
                  <a:ext cx="555217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174" t="-13333" r="-8696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F36FB6-8656-4C4D-ACEF-FE80A85A942E}"/>
                    </a:ext>
                  </a:extLst>
                </p:cNvPr>
                <p:cNvSpPr txBox="1"/>
                <p:nvPr/>
              </p:nvSpPr>
              <p:spPr>
                <a:xfrm>
                  <a:off x="3661545" y="573204"/>
                  <a:ext cx="14722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𝑒𝑠𝑡𝑟𝑖𝑐𝑡𝑖𝑜𝑛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b="0" i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𝑠𝑖𝑡𝑒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𝑓𝑖𝑙𝑡𝑒𝑟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7F36FB6-8656-4C4D-ACEF-FE80A85A9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1545" y="573204"/>
                  <a:ext cx="1472294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3448" b="-206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2E30926-9596-3449-9E2A-CC09F5275F02}"/>
                    </a:ext>
                  </a:extLst>
                </p:cNvPr>
                <p:cNvSpPr txBox="1"/>
                <p:nvPr/>
              </p:nvSpPr>
              <p:spPr>
                <a:xfrm>
                  <a:off x="4959698" y="665537"/>
                  <a:ext cx="123401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𝑑𝑒𝑔𝑒𝑛𝑒𝑟𝑎𝑐𝑦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2E30926-9596-3449-9E2A-CC09F5275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698" y="665537"/>
                  <a:ext cx="1234011" cy="184666"/>
                </a:xfrm>
                <a:prstGeom prst="rect">
                  <a:avLst/>
                </a:prstGeom>
                <a:blipFill>
                  <a:blip r:embed="rId9"/>
                  <a:stretch>
                    <a:fillRect t="-13333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7B1A38D-13D8-CF42-9693-721ED41462C3}"/>
              </a:ext>
            </a:extLst>
          </p:cNvPr>
          <p:cNvGrpSpPr/>
          <p:nvPr/>
        </p:nvGrpSpPr>
        <p:grpSpPr>
          <a:xfrm>
            <a:off x="1625120" y="1693915"/>
            <a:ext cx="4600303" cy="1765951"/>
            <a:chOff x="1933471" y="864742"/>
            <a:chExt cx="4600303" cy="176595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B37A2FF-9C5D-CB43-9BDE-BE8121EF9A63}"/>
                </a:ext>
              </a:extLst>
            </p:cNvPr>
            <p:cNvGrpSpPr/>
            <p:nvPr/>
          </p:nvGrpSpPr>
          <p:grpSpPr>
            <a:xfrm>
              <a:off x="2743525" y="915309"/>
              <a:ext cx="219456" cy="1076024"/>
              <a:chOff x="2412241" y="915309"/>
              <a:chExt cx="219456" cy="107602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4C7719-5F26-324F-AD17-F9D9ACDDB820}"/>
                  </a:ext>
                </a:extLst>
              </p:cNvPr>
              <p:cNvSpPr txBox="1"/>
              <p:nvPr/>
            </p:nvSpPr>
            <p:spPr>
              <a:xfrm>
                <a:off x="2412241" y="915309"/>
                <a:ext cx="219456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22F7DE-4EFE-2547-BE0E-E0AE5FC022A3}"/>
                  </a:ext>
                </a:extLst>
              </p:cNvPr>
              <p:cNvSpPr txBox="1"/>
              <p:nvPr/>
            </p:nvSpPr>
            <p:spPr>
              <a:xfrm>
                <a:off x="2412241" y="1130753"/>
                <a:ext cx="219456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6E043A-824B-4749-AF63-AACF1E6B6A47}"/>
                  </a:ext>
                </a:extLst>
              </p:cNvPr>
              <p:cNvSpPr txBox="1"/>
              <p:nvPr/>
            </p:nvSpPr>
            <p:spPr>
              <a:xfrm>
                <a:off x="2412241" y="1345001"/>
                <a:ext cx="219456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135890-A4C1-CD4E-B35B-996958A9808E}"/>
                  </a:ext>
                </a:extLst>
              </p:cNvPr>
              <p:cNvSpPr txBox="1"/>
              <p:nvPr/>
            </p:nvSpPr>
            <p:spPr>
              <a:xfrm>
                <a:off x="2412241" y="1560445"/>
                <a:ext cx="219456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C32792-A28C-A945-BEAE-734EE8D6ECA6}"/>
                  </a:ext>
                </a:extLst>
              </p:cNvPr>
              <p:cNvSpPr txBox="1"/>
              <p:nvPr/>
            </p:nvSpPr>
            <p:spPr>
              <a:xfrm>
                <a:off x="2412241" y="1775889"/>
                <a:ext cx="219456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0D34E18-7D19-3246-9C9F-82034FE5C4E3}"/>
                </a:ext>
              </a:extLst>
            </p:cNvPr>
            <p:cNvGrpSpPr/>
            <p:nvPr/>
          </p:nvGrpSpPr>
          <p:grpSpPr>
            <a:xfrm>
              <a:off x="1933471" y="1296324"/>
              <a:ext cx="581129" cy="276999"/>
              <a:chOff x="1705188" y="1233058"/>
              <a:chExt cx="592939" cy="276999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51005C-2697-0141-9A7E-BD9DB5A57ADB}"/>
                  </a:ext>
                </a:extLst>
              </p:cNvPr>
              <p:cNvSpPr txBox="1"/>
              <p:nvPr/>
            </p:nvSpPr>
            <p:spPr>
              <a:xfrm>
                <a:off x="1705188" y="1233058"/>
                <a:ext cx="5929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ABN</a:t>
                </a:r>
                <a:r>
                  <a:rPr lang="en-US" sz="1200" dirty="0"/>
                  <a:t>      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7B3D3C7-148B-854E-9653-4A790C305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8652" y="1390319"/>
                <a:ext cx="7315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B0FD672-24DF-2441-9BE3-A824909A8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1422" y="1390319"/>
                <a:ext cx="7315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C845BF7-1D55-9B4B-BD88-C2928DD28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4191" y="1390319"/>
                <a:ext cx="7315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558A4DA-0B8E-0B4A-AE74-3F832A85F27E}"/>
                </a:ext>
              </a:extLst>
            </p:cNvPr>
            <p:cNvGrpSpPr/>
            <p:nvPr/>
          </p:nvGrpSpPr>
          <p:grpSpPr>
            <a:xfrm>
              <a:off x="3099234" y="949406"/>
              <a:ext cx="830433" cy="1006953"/>
              <a:chOff x="2675136" y="949406"/>
              <a:chExt cx="830433" cy="1006953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6E07F6B-53FF-5041-887E-EC81620866EB}"/>
                  </a:ext>
                </a:extLst>
              </p:cNvPr>
              <p:cNvGrpSpPr/>
              <p:nvPr/>
            </p:nvGrpSpPr>
            <p:grpSpPr>
              <a:xfrm>
                <a:off x="2675136" y="949406"/>
                <a:ext cx="830433" cy="152975"/>
                <a:chOff x="4523280" y="1866582"/>
                <a:chExt cx="2439138" cy="341084"/>
              </a:xfrm>
            </p:grpSpPr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508112FD-DBC9-2340-AFCC-D96EB94F3F4E}"/>
                    </a:ext>
                  </a:extLst>
                </p:cNvPr>
                <p:cNvSpPr/>
                <p:nvPr/>
              </p:nvSpPr>
              <p:spPr>
                <a:xfrm>
                  <a:off x="4523280" y="1866582"/>
                  <a:ext cx="2363450" cy="341084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AEB1E271-A4C4-424E-9578-9CC6002E54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0380" y="2051259"/>
                  <a:ext cx="8203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14098E7-2C7F-9243-88C0-EAD16F333DA4}"/>
                  </a:ext>
                </a:extLst>
              </p:cNvPr>
              <p:cNvGrpSpPr/>
              <p:nvPr/>
            </p:nvGrpSpPr>
            <p:grpSpPr>
              <a:xfrm>
                <a:off x="2675136" y="1162901"/>
                <a:ext cx="830433" cy="152975"/>
                <a:chOff x="4523280" y="1866582"/>
                <a:chExt cx="2439138" cy="341084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E2D41477-A3EA-054A-AAD5-4CF3132A2146}"/>
                    </a:ext>
                  </a:extLst>
                </p:cNvPr>
                <p:cNvSpPr/>
                <p:nvPr/>
              </p:nvSpPr>
              <p:spPr>
                <a:xfrm>
                  <a:off x="4523280" y="1866582"/>
                  <a:ext cx="2363450" cy="341084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BF206977-2FEF-8547-A54C-4ACDB8262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0380" y="2051259"/>
                  <a:ext cx="8203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BDB0DEB-9E88-D341-9FFE-FF0DAA5ACE4A}"/>
                  </a:ext>
                </a:extLst>
              </p:cNvPr>
              <p:cNvGrpSpPr/>
              <p:nvPr/>
            </p:nvGrpSpPr>
            <p:grpSpPr>
              <a:xfrm>
                <a:off x="2675136" y="1376395"/>
                <a:ext cx="830433" cy="152975"/>
                <a:chOff x="4523280" y="1866582"/>
                <a:chExt cx="2439138" cy="341084"/>
              </a:xfrm>
            </p:grpSpPr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7311D704-2CE2-A84B-BE4A-3CED8B0E210E}"/>
                    </a:ext>
                  </a:extLst>
                </p:cNvPr>
                <p:cNvSpPr/>
                <p:nvPr/>
              </p:nvSpPr>
              <p:spPr>
                <a:xfrm>
                  <a:off x="4523280" y="1866582"/>
                  <a:ext cx="2363450" cy="341084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540182C0-3EA1-994B-A879-20B8C2E182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0380" y="2051259"/>
                  <a:ext cx="8203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E4A24F2-7018-D247-9395-AD9A78F888CF}"/>
                  </a:ext>
                </a:extLst>
              </p:cNvPr>
              <p:cNvGrpSpPr/>
              <p:nvPr/>
            </p:nvGrpSpPr>
            <p:grpSpPr>
              <a:xfrm>
                <a:off x="2675136" y="1589889"/>
                <a:ext cx="830433" cy="152975"/>
                <a:chOff x="4523280" y="1866582"/>
                <a:chExt cx="2439138" cy="341084"/>
              </a:xfrm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F0112BAB-7B81-8140-AC96-B4599A3E5E26}"/>
                    </a:ext>
                  </a:extLst>
                </p:cNvPr>
                <p:cNvSpPr/>
                <p:nvPr/>
              </p:nvSpPr>
              <p:spPr>
                <a:xfrm>
                  <a:off x="4523280" y="1866582"/>
                  <a:ext cx="2363450" cy="341084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8186CBA8-1864-A541-803D-7D9004037F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0380" y="2051259"/>
                  <a:ext cx="8203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918618C-0478-6B4A-9302-7BBC8B6772B2}"/>
                  </a:ext>
                </a:extLst>
              </p:cNvPr>
              <p:cNvGrpSpPr/>
              <p:nvPr/>
            </p:nvGrpSpPr>
            <p:grpSpPr>
              <a:xfrm>
                <a:off x="2675136" y="1803384"/>
                <a:ext cx="830433" cy="152975"/>
                <a:chOff x="4523280" y="1866582"/>
                <a:chExt cx="2439138" cy="341084"/>
              </a:xfrm>
            </p:grpSpPr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3F1DFF86-749F-9647-95FE-8D7D46651A14}"/>
                    </a:ext>
                  </a:extLst>
                </p:cNvPr>
                <p:cNvSpPr/>
                <p:nvPr/>
              </p:nvSpPr>
              <p:spPr>
                <a:xfrm>
                  <a:off x="4523280" y="1866582"/>
                  <a:ext cx="2363450" cy="341084"/>
                </a:xfrm>
                <a:custGeom>
                  <a:avLst/>
                  <a:gdLst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96056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8384 w 2627027"/>
                    <a:gd name="connsiteY2" fmla="*/ 221114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783236 w 2627027"/>
                    <a:gd name="connsiteY3" fmla="*/ 386006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026827 w 2627027"/>
                    <a:gd name="connsiteY4" fmla="*/ 213619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5"/>
                    <a:gd name="connsiteX1" fmla="*/ 273571 w 2627027"/>
                    <a:gd name="connsiteY1" fmla="*/ 74960 h 431405"/>
                    <a:gd name="connsiteX2" fmla="*/ 554637 w 2627027"/>
                    <a:gd name="connsiteY2" fmla="*/ 247347 h 431405"/>
                    <a:gd name="connsiteX3" fmla="*/ 835702 w 2627027"/>
                    <a:gd name="connsiteY3" fmla="*/ 371015 h 431405"/>
                    <a:gd name="connsiteX4" fmla="*/ 1101778 w 2627027"/>
                    <a:gd name="connsiteY4" fmla="*/ 251095 h 431405"/>
                    <a:gd name="connsiteX5" fmla="*/ 1285407 w 2627027"/>
                    <a:gd name="connsiteY5" fmla="*/ 63718 h 431405"/>
                    <a:gd name="connsiteX6" fmla="*/ 1566473 w 2627027"/>
                    <a:gd name="connsiteY6" fmla="*/ 251095 h 431405"/>
                    <a:gd name="connsiteX7" fmla="*/ 1798820 w 2627027"/>
                    <a:gd name="connsiteY7" fmla="*/ 430977 h 431405"/>
                    <a:gd name="connsiteX8" fmla="*/ 2016177 w 2627027"/>
                    <a:gd name="connsiteY8" fmla="*/ 198629 h 431405"/>
                    <a:gd name="connsiteX9" fmla="*/ 2214797 w 2627027"/>
                    <a:gd name="connsiteY9" fmla="*/ 9 h 431405"/>
                    <a:gd name="connsiteX10" fmla="*/ 2409669 w 2627027"/>
                    <a:gd name="connsiteY10" fmla="*/ 206124 h 431405"/>
                    <a:gd name="connsiteX11" fmla="*/ 2627027 w 2627027"/>
                    <a:gd name="connsiteY11" fmla="*/ 232357 h 431405"/>
                    <a:gd name="connsiteX0" fmla="*/ 0 w 2627027"/>
                    <a:gd name="connsiteY0" fmla="*/ 243600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27027"/>
                    <a:gd name="connsiteY0" fmla="*/ 277327 h 431401"/>
                    <a:gd name="connsiteX1" fmla="*/ 273571 w 2627027"/>
                    <a:gd name="connsiteY1" fmla="*/ 74960 h 431401"/>
                    <a:gd name="connsiteX2" fmla="*/ 554637 w 2627027"/>
                    <a:gd name="connsiteY2" fmla="*/ 247347 h 431401"/>
                    <a:gd name="connsiteX3" fmla="*/ 835702 w 2627027"/>
                    <a:gd name="connsiteY3" fmla="*/ 371015 h 431401"/>
                    <a:gd name="connsiteX4" fmla="*/ 1101778 w 2627027"/>
                    <a:gd name="connsiteY4" fmla="*/ 251095 h 431401"/>
                    <a:gd name="connsiteX5" fmla="*/ 1382843 w 2627027"/>
                    <a:gd name="connsiteY5" fmla="*/ 71213 h 431401"/>
                    <a:gd name="connsiteX6" fmla="*/ 1566473 w 2627027"/>
                    <a:gd name="connsiteY6" fmla="*/ 251095 h 431401"/>
                    <a:gd name="connsiteX7" fmla="*/ 1798820 w 2627027"/>
                    <a:gd name="connsiteY7" fmla="*/ 430977 h 431401"/>
                    <a:gd name="connsiteX8" fmla="*/ 2016177 w 2627027"/>
                    <a:gd name="connsiteY8" fmla="*/ 198629 h 431401"/>
                    <a:gd name="connsiteX9" fmla="*/ 2214797 w 2627027"/>
                    <a:gd name="connsiteY9" fmla="*/ 9 h 431401"/>
                    <a:gd name="connsiteX10" fmla="*/ 2409669 w 2627027"/>
                    <a:gd name="connsiteY10" fmla="*/ 206124 h 431401"/>
                    <a:gd name="connsiteX11" fmla="*/ 2627027 w 2627027"/>
                    <a:gd name="connsiteY11" fmla="*/ 232357 h 431401"/>
                    <a:gd name="connsiteX0" fmla="*/ 0 w 2608289"/>
                    <a:gd name="connsiteY0" fmla="*/ 269832 h 431401"/>
                    <a:gd name="connsiteX1" fmla="*/ 254833 w 2608289"/>
                    <a:gd name="connsiteY1" fmla="*/ 74960 h 431401"/>
                    <a:gd name="connsiteX2" fmla="*/ 535899 w 2608289"/>
                    <a:gd name="connsiteY2" fmla="*/ 247347 h 431401"/>
                    <a:gd name="connsiteX3" fmla="*/ 816964 w 2608289"/>
                    <a:gd name="connsiteY3" fmla="*/ 371015 h 431401"/>
                    <a:gd name="connsiteX4" fmla="*/ 1083040 w 2608289"/>
                    <a:gd name="connsiteY4" fmla="*/ 251095 h 431401"/>
                    <a:gd name="connsiteX5" fmla="*/ 1364105 w 2608289"/>
                    <a:gd name="connsiteY5" fmla="*/ 71213 h 431401"/>
                    <a:gd name="connsiteX6" fmla="*/ 1547735 w 2608289"/>
                    <a:gd name="connsiteY6" fmla="*/ 251095 h 431401"/>
                    <a:gd name="connsiteX7" fmla="*/ 1780082 w 2608289"/>
                    <a:gd name="connsiteY7" fmla="*/ 430977 h 431401"/>
                    <a:gd name="connsiteX8" fmla="*/ 1997439 w 2608289"/>
                    <a:gd name="connsiteY8" fmla="*/ 198629 h 431401"/>
                    <a:gd name="connsiteX9" fmla="*/ 2196059 w 2608289"/>
                    <a:gd name="connsiteY9" fmla="*/ 9 h 431401"/>
                    <a:gd name="connsiteX10" fmla="*/ 2390931 w 2608289"/>
                    <a:gd name="connsiteY10" fmla="*/ 206124 h 431401"/>
                    <a:gd name="connsiteX11" fmla="*/ 2608289 w 2608289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7496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47347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371015 h 431401"/>
                    <a:gd name="connsiteX4" fmla="*/ 1098031 w 2623280"/>
                    <a:gd name="connsiteY4" fmla="*/ 25109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404"/>
                    <a:gd name="connsiteX1" fmla="*/ 269824 w 2623280"/>
                    <a:gd name="connsiteY1" fmla="*/ 94010 h 431404"/>
                    <a:gd name="connsiteX2" fmla="*/ 550890 w 2623280"/>
                    <a:gd name="connsiteY2" fmla="*/ 269572 h 431404"/>
                    <a:gd name="connsiteX3" fmla="*/ 831955 w 2623280"/>
                    <a:gd name="connsiteY3" fmla="*/ 431340 h 431404"/>
                    <a:gd name="connsiteX4" fmla="*/ 1098031 w 2623280"/>
                    <a:gd name="connsiteY4" fmla="*/ 251095 h 431404"/>
                    <a:gd name="connsiteX5" fmla="*/ 1379096 w 2623280"/>
                    <a:gd name="connsiteY5" fmla="*/ 71213 h 431404"/>
                    <a:gd name="connsiteX6" fmla="*/ 1562726 w 2623280"/>
                    <a:gd name="connsiteY6" fmla="*/ 251095 h 431404"/>
                    <a:gd name="connsiteX7" fmla="*/ 1795073 w 2623280"/>
                    <a:gd name="connsiteY7" fmla="*/ 430977 h 431404"/>
                    <a:gd name="connsiteX8" fmla="*/ 2012430 w 2623280"/>
                    <a:gd name="connsiteY8" fmla="*/ 198629 h 431404"/>
                    <a:gd name="connsiteX9" fmla="*/ 2211050 w 2623280"/>
                    <a:gd name="connsiteY9" fmla="*/ 9 h 431404"/>
                    <a:gd name="connsiteX10" fmla="*/ 2405922 w 2623280"/>
                    <a:gd name="connsiteY10" fmla="*/ 206124 h 431404"/>
                    <a:gd name="connsiteX11" fmla="*/ 2623280 w 2623280"/>
                    <a:gd name="connsiteY11" fmla="*/ 232357 h 431404"/>
                    <a:gd name="connsiteX0" fmla="*/ 0 w 2623280"/>
                    <a:gd name="connsiteY0" fmla="*/ 273579 h 431401"/>
                    <a:gd name="connsiteX1" fmla="*/ 269824 w 2623280"/>
                    <a:gd name="connsiteY1" fmla="*/ 94010 h 431401"/>
                    <a:gd name="connsiteX2" fmla="*/ 550890 w 2623280"/>
                    <a:gd name="connsiteY2" fmla="*/ 269572 h 431401"/>
                    <a:gd name="connsiteX3" fmla="*/ 831955 w 2623280"/>
                    <a:gd name="connsiteY3" fmla="*/ 431340 h 431401"/>
                    <a:gd name="connsiteX4" fmla="*/ 1107556 w 2623280"/>
                    <a:gd name="connsiteY4" fmla="*/ 270145 h 431401"/>
                    <a:gd name="connsiteX5" fmla="*/ 1379096 w 2623280"/>
                    <a:gd name="connsiteY5" fmla="*/ 71213 h 431401"/>
                    <a:gd name="connsiteX6" fmla="*/ 1562726 w 2623280"/>
                    <a:gd name="connsiteY6" fmla="*/ 251095 h 431401"/>
                    <a:gd name="connsiteX7" fmla="*/ 1795073 w 2623280"/>
                    <a:gd name="connsiteY7" fmla="*/ 430977 h 431401"/>
                    <a:gd name="connsiteX8" fmla="*/ 2012430 w 2623280"/>
                    <a:gd name="connsiteY8" fmla="*/ 198629 h 431401"/>
                    <a:gd name="connsiteX9" fmla="*/ 2211050 w 2623280"/>
                    <a:gd name="connsiteY9" fmla="*/ 9 h 431401"/>
                    <a:gd name="connsiteX10" fmla="*/ 2405922 w 2623280"/>
                    <a:gd name="connsiteY10" fmla="*/ 206124 h 431401"/>
                    <a:gd name="connsiteX11" fmla="*/ 2623280 w 2623280"/>
                    <a:gd name="connsiteY11" fmla="*/ 232357 h 431401"/>
                    <a:gd name="connsiteX0" fmla="*/ 0 w 2623280"/>
                    <a:gd name="connsiteY0" fmla="*/ 273579 h 431391"/>
                    <a:gd name="connsiteX1" fmla="*/ 269824 w 2623280"/>
                    <a:gd name="connsiteY1" fmla="*/ 94010 h 431391"/>
                    <a:gd name="connsiteX2" fmla="*/ 550890 w 2623280"/>
                    <a:gd name="connsiteY2" fmla="*/ 269572 h 431391"/>
                    <a:gd name="connsiteX3" fmla="*/ 831955 w 2623280"/>
                    <a:gd name="connsiteY3" fmla="*/ 431340 h 431391"/>
                    <a:gd name="connsiteX4" fmla="*/ 1107556 w 2623280"/>
                    <a:gd name="connsiteY4" fmla="*/ 270145 h 431391"/>
                    <a:gd name="connsiteX5" fmla="*/ 1379096 w 2623280"/>
                    <a:gd name="connsiteY5" fmla="*/ 90263 h 431391"/>
                    <a:gd name="connsiteX6" fmla="*/ 1562726 w 2623280"/>
                    <a:gd name="connsiteY6" fmla="*/ 251095 h 431391"/>
                    <a:gd name="connsiteX7" fmla="*/ 1795073 w 2623280"/>
                    <a:gd name="connsiteY7" fmla="*/ 430977 h 431391"/>
                    <a:gd name="connsiteX8" fmla="*/ 2012430 w 2623280"/>
                    <a:gd name="connsiteY8" fmla="*/ 198629 h 431391"/>
                    <a:gd name="connsiteX9" fmla="*/ 2211050 w 2623280"/>
                    <a:gd name="connsiteY9" fmla="*/ 9 h 431391"/>
                    <a:gd name="connsiteX10" fmla="*/ 2405922 w 2623280"/>
                    <a:gd name="connsiteY10" fmla="*/ 206124 h 431391"/>
                    <a:gd name="connsiteX11" fmla="*/ 2623280 w 2623280"/>
                    <a:gd name="connsiteY11" fmla="*/ 232357 h 431391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79507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3579 h 432025"/>
                    <a:gd name="connsiteX1" fmla="*/ 269824 w 2623280"/>
                    <a:gd name="connsiteY1" fmla="*/ 94010 h 432025"/>
                    <a:gd name="connsiteX2" fmla="*/ 550890 w 2623280"/>
                    <a:gd name="connsiteY2" fmla="*/ 269572 h 432025"/>
                    <a:gd name="connsiteX3" fmla="*/ 831955 w 2623280"/>
                    <a:gd name="connsiteY3" fmla="*/ 431340 h 432025"/>
                    <a:gd name="connsiteX4" fmla="*/ 1107556 w 2623280"/>
                    <a:gd name="connsiteY4" fmla="*/ 270145 h 432025"/>
                    <a:gd name="connsiteX5" fmla="*/ 1379096 w 2623280"/>
                    <a:gd name="connsiteY5" fmla="*/ 90263 h 432025"/>
                    <a:gd name="connsiteX6" fmla="*/ 1670676 w 2623280"/>
                    <a:gd name="connsiteY6" fmla="*/ 276495 h 432025"/>
                    <a:gd name="connsiteX7" fmla="*/ 1941123 w 2623280"/>
                    <a:gd name="connsiteY7" fmla="*/ 430977 h 432025"/>
                    <a:gd name="connsiteX8" fmla="*/ 2012430 w 2623280"/>
                    <a:gd name="connsiteY8" fmla="*/ 198629 h 432025"/>
                    <a:gd name="connsiteX9" fmla="*/ 2211050 w 2623280"/>
                    <a:gd name="connsiteY9" fmla="*/ 9 h 432025"/>
                    <a:gd name="connsiteX10" fmla="*/ 2405922 w 2623280"/>
                    <a:gd name="connsiteY10" fmla="*/ 206124 h 432025"/>
                    <a:gd name="connsiteX11" fmla="*/ 2623280 w 2623280"/>
                    <a:gd name="connsiteY11" fmla="*/ 232357 h 432025"/>
                    <a:gd name="connsiteX0" fmla="*/ 0 w 2623280"/>
                    <a:gd name="connsiteY0" fmla="*/ 274007 h 431768"/>
                    <a:gd name="connsiteX1" fmla="*/ 269824 w 2623280"/>
                    <a:gd name="connsiteY1" fmla="*/ 94438 h 431768"/>
                    <a:gd name="connsiteX2" fmla="*/ 550890 w 2623280"/>
                    <a:gd name="connsiteY2" fmla="*/ 270000 h 431768"/>
                    <a:gd name="connsiteX3" fmla="*/ 831955 w 2623280"/>
                    <a:gd name="connsiteY3" fmla="*/ 431768 h 431768"/>
                    <a:gd name="connsiteX4" fmla="*/ 1107556 w 2623280"/>
                    <a:gd name="connsiteY4" fmla="*/ 270573 h 431768"/>
                    <a:gd name="connsiteX5" fmla="*/ 1379096 w 2623280"/>
                    <a:gd name="connsiteY5" fmla="*/ 90691 h 431768"/>
                    <a:gd name="connsiteX6" fmla="*/ 1670676 w 2623280"/>
                    <a:gd name="connsiteY6" fmla="*/ 276923 h 431768"/>
                    <a:gd name="connsiteX7" fmla="*/ 1941123 w 2623280"/>
                    <a:gd name="connsiteY7" fmla="*/ 431405 h 431768"/>
                    <a:gd name="connsiteX8" fmla="*/ 2209280 w 2623280"/>
                    <a:gd name="connsiteY8" fmla="*/ 268907 h 431768"/>
                    <a:gd name="connsiteX9" fmla="*/ 2211050 w 2623280"/>
                    <a:gd name="connsiteY9" fmla="*/ 437 h 431768"/>
                    <a:gd name="connsiteX10" fmla="*/ 2405922 w 2623280"/>
                    <a:gd name="connsiteY10" fmla="*/ 206552 h 431768"/>
                    <a:gd name="connsiteX11" fmla="*/ 2623280 w 2623280"/>
                    <a:gd name="connsiteY11" fmla="*/ 232785 h 431768"/>
                    <a:gd name="connsiteX0" fmla="*/ 0 w 2623280"/>
                    <a:gd name="connsiteY0" fmla="*/ 273710 h 431471"/>
                    <a:gd name="connsiteX1" fmla="*/ 269824 w 2623280"/>
                    <a:gd name="connsiteY1" fmla="*/ 94141 h 431471"/>
                    <a:gd name="connsiteX2" fmla="*/ 550890 w 2623280"/>
                    <a:gd name="connsiteY2" fmla="*/ 269703 h 431471"/>
                    <a:gd name="connsiteX3" fmla="*/ 831955 w 2623280"/>
                    <a:gd name="connsiteY3" fmla="*/ 431471 h 431471"/>
                    <a:gd name="connsiteX4" fmla="*/ 1107556 w 2623280"/>
                    <a:gd name="connsiteY4" fmla="*/ 270276 h 431471"/>
                    <a:gd name="connsiteX5" fmla="*/ 1379096 w 2623280"/>
                    <a:gd name="connsiteY5" fmla="*/ 90394 h 431471"/>
                    <a:gd name="connsiteX6" fmla="*/ 1670676 w 2623280"/>
                    <a:gd name="connsiteY6" fmla="*/ 276626 h 431471"/>
                    <a:gd name="connsiteX7" fmla="*/ 1941123 w 2623280"/>
                    <a:gd name="connsiteY7" fmla="*/ 431108 h 431471"/>
                    <a:gd name="connsiteX8" fmla="*/ 2209280 w 2623280"/>
                    <a:gd name="connsiteY8" fmla="*/ 268610 h 431471"/>
                    <a:gd name="connsiteX9" fmla="*/ 2211050 w 2623280"/>
                    <a:gd name="connsiteY9" fmla="*/ 140 h 431471"/>
                    <a:gd name="connsiteX10" fmla="*/ 2623280 w 2623280"/>
                    <a:gd name="connsiteY10" fmla="*/ 232488 h 431471"/>
                    <a:gd name="connsiteX0" fmla="*/ 0 w 2220269"/>
                    <a:gd name="connsiteY0" fmla="*/ 273570 h 431331"/>
                    <a:gd name="connsiteX1" fmla="*/ 269824 w 2220269"/>
                    <a:gd name="connsiteY1" fmla="*/ 94001 h 431331"/>
                    <a:gd name="connsiteX2" fmla="*/ 550890 w 2220269"/>
                    <a:gd name="connsiteY2" fmla="*/ 269563 h 431331"/>
                    <a:gd name="connsiteX3" fmla="*/ 831955 w 2220269"/>
                    <a:gd name="connsiteY3" fmla="*/ 431331 h 431331"/>
                    <a:gd name="connsiteX4" fmla="*/ 1107556 w 2220269"/>
                    <a:gd name="connsiteY4" fmla="*/ 270136 h 431331"/>
                    <a:gd name="connsiteX5" fmla="*/ 1379096 w 2220269"/>
                    <a:gd name="connsiteY5" fmla="*/ 90254 h 431331"/>
                    <a:gd name="connsiteX6" fmla="*/ 1670676 w 2220269"/>
                    <a:gd name="connsiteY6" fmla="*/ 276486 h 431331"/>
                    <a:gd name="connsiteX7" fmla="*/ 1941123 w 2220269"/>
                    <a:gd name="connsiteY7" fmla="*/ 430968 h 431331"/>
                    <a:gd name="connsiteX8" fmla="*/ 2209280 w 2220269"/>
                    <a:gd name="connsiteY8" fmla="*/ 268470 h 431331"/>
                    <a:gd name="connsiteX9" fmla="*/ 2211050 w 2220269"/>
                    <a:gd name="connsiteY9" fmla="*/ 0 h 431331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471400"/>
                    <a:gd name="connsiteY0" fmla="*/ 183323 h 341084"/>
                    <a:gd name="connsiteX1" fmla="*/ 269824 w 2471400"/>
                    <a:gd name="connsiteY1" fmla="*/ 3754 h 341084"/>
                    <a:gd name="connsiteX2" fmla="*/ 550890 w 2471400"/>
                    <a:gd name="connsiteY2" fmla="*/ 179316 h 341084"/>
                    <a:gd name="connsiteX3" fmla="*/ 831955 w 2471400"/>
                    <a:gd name="connsiteY3" fmla="*/ 341084 h 341084"/>
                    <a:gd name="connsiteX4" fmla="*/ 1107556 w 2471400"/>
                    <a:gd name="connsiteY4" fmla="*/ 179889 h 341084"/>
                    <a:gd name="connsiteX5" fmla="*/ 1379096 w 2471400"/>
                    <a:gd name="connsiteY5" fmla="*/ 7 h 341084"/>
                    <a:gd name="connsiteX6" fmla="*/ 1670676 w 2471400"/>
                    <a:gd name="connsiteY6" fmla="*/ 186239 h 341084"/>
                    <a:gd name="connsiteX7" fmla="*/ 1941123 w 2471400"/>
                    <a:gd name="connsiteY7" fmla="*/ 340721 h 341084"/>
                    <a:gd name="connsiteX8" fmla="*/ 2209280 w 2471400"/>
                    <a:gd name="connsiteY8" fmla="*/ 178223 h 341084"/>
                    <a:gd name="connsiteX9" fmla="*/ 2471400 w 2471400"/>
                    <a:gd name="connsiteY9" fmla="*/ 1637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178223 h 341084"/>
                    <a:gd name="connsiteX9" fmla="*/ 2509500 w 2509500"/>
                    <a:gd name="connsiteY9" fmla="*/ 176453 h 341084"/>
                    <a:gd name="connsiteX0" fmla="*/ 0 w 2509500"/>
                    <a:gd name="connsiteY0" fmla="*/ 183323 h 341084"/>
                    <a:gd name="connsiteX1" fmla="*/ 269824 w 2509500"/>
                    <a:gd name="connsiteY1" fmla="*/ 3754 h 341084"/>
                    <a:gd name="connsiteX2" fmla="*/ 550890 w 2509500"/>
                    <a:gd name="connsiteY2" fmla="*/ 179316 h 341084"/>
                    <a:gd name="connsiteX3" fmla="*/ 831955 w 2509500"/>
                    <a:gd name="connsiteY3" fmla="*/ 341084 h 341084"/>
                    <a:gd name="connsiteX4" fmla="*/ 1107556 w 2509500"/>
                    <a:gd name="connsiteY4" fmla="*/ 179889 h 341084"/>
                    <a:gd name="connsiteX5" fmla="*/ 1379096 w 2509500"/>
                    <a:gd name="connsiteY5" fmla="*/ 7 h 341084"/>
                    <a:gd name="connsiteX6" fmla="*/ 1670676 w 2509500"/>
                    <a:gd name="connsiteY6" fmla="*/ 186239 h 341084"/>
                    <a:gd name="connsiteX7" fmla="*/ 1941123 w 2509500"/>
                    <a:gd name="connsiteY7" fmla="*/ 340721 h 341084"/>
                    <a:gd name="connsiteX8" fmla="*/ 2209280 w 2509500"/>
                    <a:gd name="connsiteY8" fmla="*/ 209973 h 341084"/>
                    <a:gd name="connsiteX9" fmla="*/ 2509500 w 2509500"/>
                    <a:gd name="connsiteY9" fmla="*/ 176453 h 341084"/>
                    <a:gd name="connsiteX0" fmla="*/ 0 w 2392025"/>
                    <a:gd name="connsiteY0" fmla="*/ 183323 h 341084"/>
                    <a:gd name="connsiteX1" fmla="*/ 269824 w 2392025"/>
                    <a:gd name="connsiteY1" fmla="*/ 3754 h 341084"/>
                    <a:gd name="connsiteX2" fmla="*/ 550890 w 2392025"/>
                    <a:gd name="connsiteY2" fmla="*/ 179316 h 341084"/>
                    <a:gd name="connsiteX3" fmla="*/ 831955 w 2392025"/>
                    <a:gd name="connsiteY3" fmla="*/ 341084 h 341084"/>
                    <a:gd name="connsiteX4" fmla="*/ 1107556 w 2392025"/>
                    <a:gd name="connsiteY4" fmla="*/ 179889 h 341084"/>
                    <a:gd name="connsiteX5" fmla="*/ 1379096 w 2392025"/>
                    <a:gd name="connsiteY5" fmla="*/ 7 h 341084"/>
                    <a:gd name="connsiteX6" fmla="*/ 1670676 w 2392025"/>
                    <a:gd name="connsiteY6" fmla="*/ 186239 h 341084"/>
                    <a:gd name="connsiteX7" fmla="*/ 1941123 w 2392025"/>
                    <a:gd name="connsiteY7" fmla="*/ 340721 h 341084"/>
                    <a:gd name="connsiteX8" fmla="*/ 2209280 w 2392025"/>
                    <a:gd name="connsiteY8" fmla="*/ 209973 h 341084"/>
                    <a:gd name="connsiteX9" fmla="*/ 2392025 w 2392025"/>
                    <a:gd name="connsiteY9" fmla="*/ 17962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  <a:gd name="connsiteX0" fmla="*/ 0 w 2363450"/>
                    <a:gd name="connsiteY0" fmla="*/ 183323 h 341084"/>
                    <a:gd name="connsiteX1" fmla="*/ 269824 w 2363450"/>
                    <a:gd name="connsiteY1" fmla="*/ 3754 h 341084"/>
                    <a:gd name="connsiteX2" fmla="*/ 550890 w 2363450"/>
                    <a:gd name="connsiteY2" fmla="*/ 179316 h 341084"/>
                    <a:gd name="connsiteX3" fmla="*/ 831955 w 2363450"/>
                    <a:gd name="connsiteY3" fmla="*/ 341084 h 341084"/>
                    <a:gd name="connsiteX4" fmla="*/ 1107556 w 2363450"/>
                    <a:gd name="connsiteY4" fmla="*/ 179889 h 341084"/>
                    <a:gd name="connsiteX5" fmla="*/ 1379096 w 2363450"/>
                    <a:gd name="connsiteY5" fmla="*/ 7 h 341084"/>
                    <a:gd name="connsiteX6" fmla="*/ 1670676 w 2363450"/>
                    <a:gd name="connsiteY6" fmla="*/ 186239 h 341084"/>
                    <a:gd name="connsiteX7" fmla="*/ 1941123 w 2363450"/>
                    <a:gd name="connsiteY7" fmla="*/ 340721 h 341084"/>
                    <a:gd name="connsiteX8" fmla="*/ 2209280 w 2363450"/>
                    <a:gd name="connsiteY8" fmla="*/ 209973 h 341084"/>
                    <a:gd name="connsiteX9" fmla="*/ 2363450 w 2363450"/>
                    <a:gd name="connsiteY9" fmla="*/ 185978 h 34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63450" h="341084">
                      <a:moveTo>
                        <a:pt x="0" y="183323"/>
                      </a:moveTo>
                      <a:cubicBezTo>
                        <a:pt x="101496" y="100877"/>
                        <a:pt x="178009" y="4422"/>
                        <a:pt x="269824" y="3754"/>
                      </a:cubicBezTo>
                      <a:cubicBezTo>
                        <a:pt x="361639" y="3086"/>
                        <a:pt x="457202" y="123094"/>
                        <a:pt x="550890" y="179316"/>
                      </a:cubicBezTo>
                      <a:cubicBezTo>
                        <a:pt x="644578" y="235538"/>
                        <a:pt x="739177" y="340989"/>
                        <a:pt x="831955" y="341084"/>
                      </a:cubicBezTo>
                      <a:cubicBezTo>
                        <a:pt x="924733" y="341180"/>
                        <a:pt x="1044941" y="230385"/>
                        <a:pt x="1107556" y="179889"/>
                      </a:cubicBezTo>
                      <a:cubicBezTo>
                        <a:pt x="1170171" y="129393"/>
                        <a:pt x="1285243" y="-1051"/>
                        <a:pt x="1379096" y="7"/>
                      </a:cubicBezTo>
                      <a:cubicBezTo>
                        <a:pt x="1472949" y="1065"/>
                        <a:pt x="1573830" y="116753"/>
                        <a:pt x="1670676" y="186239"/>
                      </a:cubicBezTo>
                      <a:cubicBezTo>
                        <a:pt x="1767522" y="255725"/>
                        <a:pt x="1851356" y="336765"/>
                        <a:pt x="1941123" y="340721"/>
                      </a:cubicBezTo>
                      <a:cubicBezTo>
                        <a:pt x="2030890" y="344677"/>
                        <a:pt x="2126192" y="223063"/>
                        <a:pt x="2209280" y="209973"/>
                      </a:cubicBezTo>
                      <a:cubicBezTo>
                        <a:pt x="2292368" y="196883"/>
                        <a:pt x="2326200" y="185648"/>
                        <a:pt x="2363450" y="18597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C111C46E-444B-7548-B5B6-321378EB2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0380" y="2051259"/>
                  <a:ext cx="8203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60EE74F-4A46-1B46-B7B8-E80E2FA01827}"/>
                </a:ext>
              </a:extLst>
            </p:cNvPr>
            <p:cNvGrpSpPr/>
            <p:nvPr/>
          </p:nvGrpSpPr>
          <p:grpSpPr>
            <a:xfrm>
              <a:off x="4065920" y="864742"/>
              <a:ext cx="547350" cy="1189486"/>
              <a:chOff x="3445589" y="864742"/>
              <a:chExt cx="547350" cy="1189486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9E37CA-C3A6-0B4C-9293-AF826D672A11}"/>
                  </a:ext>
                </a:extLst>
              </p:cNvPr>
              <p:cNvSpPr txBox="1"/>
              <p:nvPr/>
            </p:nvSpPr>
            <p:spPr>
              <a:xfrm>
                <a:off x="3445589" y="864742"/>
                <a:ext cx="547350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970EEAE-C611-0549-BE0C-19AAA77770E6}"/>
                  </a:ext>
                </a:extLst>
              </p:cNvPr>
              <p:cNvSpPr txBox="1"/>
              <p:nvPr/>
            </p:nvSpPr>
            <p:spPr>
              <a:xfrm>
                <a:off x="3445589" y="1290208"/>
                <a:ext cx="547350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✗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D6AAEB3-BEFB-B845-BE4C-236A72F62C13}"/>
                  </a:ext>
                </a:extLst>
              </p:cNvPr>
              <p:cNvSpPr txBox="1"/>
              <p:nvPr/>
            </p:nvSpPr>
            <p:spPr>
              <a:xfrm>
                <a:off x="3445589" y="1077475"/>
                <a:ext cx="547350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F3E2D59-6340-9C45-87A0-4BD0D4853E9D}"/>
                  </a:ext>
                </a:extLst>
              </p:cNvPr>
              <p:cNvSpPr txBox="1"/>
              <p:nvPr/>
            </p:nvSpPr>
            <p:spPr>
              <a:xfrm>
                <a:off x="3445589" y="1502941"/>
                <a:ext cx="547350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7FBB4A5-C7AF-174A-B955-EAB5161896F2}"/>
                  </a:ext>
                </a:extLst>
              </p:cNvPr>
              <p:cNvSpPr txBox="1"/>
              <p:nvPr/>
            </p:nvSpPr>
            <p:spPr>
              <a:xfrm>
                <a:off x="3445589" y="1715674"/>
                <a:ext cx="547350" cy="33855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✓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C86BC14-8FD2-CC44-9378-EB20810541D7}"/>
                </a:ext>
              </a:extLst>
            </p:cNvPr>
            <p:cNvGrpSpPr/>
            <p:nvPr/>
          </p:nvGrpSpPr>
          <p:grpSpPr>
            <a:xfrm>
              <a:off x="4663795" y="1037347"/>
              <a:ext cx="457200" cy="842524"/>
              <a:chOff x="3920792" y="1037347"/>
              <a:chExt cx="457200" cy="842524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90E9B48-8636-D448-BA1A-977C83D2C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792" y="1037347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0D5F79A-C8FA-3E4E-B1B1-B58E47DB36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792" y="1214100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9C54B44-9F97-BE4F-BD11-CD29E8ABB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792" y="1441021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CF24C078-CF12-4941-A555-BB9A27518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792" y="1684039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3F5B20C-35D6-F248-A08D-40D6334EE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792" y="1879871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1E1A06D-EB97-F24B-A886-48690C39456E}"/>
                </a:ext>
              </a:extLst>
            </p:cNvPr>
            <p:cNvGrpSpPr/>
            <p:nvPr/>
          </p:nvGrpSpPr>
          <p:grpSpPr>
            <a:xfrm>
              <a:off x="5342975" y="901145"/>
              <a:ext cx="457200" cy="1071099"/>
              <a:chOff x="4627362" y="901145"/>
              <a:chExt cx="457200" cy="1071099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E93ECCBD-E17B-3542-862A-1871321BDC1F}"/>
                  </a:ext>
                </a:extLst>
              </p:cNvPr>
              <p:cNvSpPr txBox="1"/>
              <p:nvPr/>
            </p:nvSpPr>
            <p:spPr>
              <a:xfrm>
                <a:off x="4627362" y="901145"/>
                <a:ext cx="457200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5.2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70DA3F4-3CE0-DE4D-9F64-A0B7C189D2E8}"/>
                  </a:ext>
                </a:extLst>
              </p:cNvPr>
              <p:cNvSpPr txBox="1"/>
              <p:nvPr/>
            </p:nvSpPr>
            <p:spPr>
              <a:xfrm>
                <a:off x="4627362" y="1116903"/>
                <a:ext cx="457200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3.4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61C64FC-33FE-1948-84EC-9B32BF47DA54}"/>
                  </a:ext>
                </a:extLst>
              </p:cNvPr>
              <p:cNvSpPr txBox="1"/>
              <p:nvPr/>
            </p:nvSpPr>
            <p:spPr>
              <a:xfrm>
                <a:off x="4627362" y="1329773"/>
                <a:ext cx="457200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1A4E99E-EB68-4942-9F5D-4A9256E5DC64}"/>
                  </a:ext>
                </a:extLst>
              </p:cNvPr>
              <p:cNvSpPr txBox="1"/>
              <p:nvPr/>
            </p:nvSpPr>
            <p:spPr>
              <a:xfrm>
                <a:off x="4627362" y="1543930"/>
                <a:ext cx="457200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6.8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891B603-CD61-634F-9455-881500D3460F}"/>
                  </a:ext>
                </a:extLst>
              </p:cNvPr>
              <p:cNvSpPr txBox="1"/>
              <p:nvPr/>
            </p:nvSpPr>
            <p:spPr>
              <a:xfrm>
                <a:off x="4627362" y="1756800"/>
                <a:ext cx="457200" cy="2154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10.3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8203902-CF19-1B43-95CA-A4827A918E19}"/>
                </a:ext>
              </a:extLst>
            </p:cNvPr>
            <p:cNvGrpSpPr/>
            <p:nvPr/>
          </p:nvGrpSpPr>
          <p:grpSpPr>
            <a:xfrm>
              <a:off x="5987821" y="1288490"/>
              <a:ext cx="545953" cy="276999"/>
              <a:chOff x="5749834" y="1203116"/>
              <a:chExt cx="545953" cy="276999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81C10B7-F367-1745-8662-F1F954C51A07}"/>
                  </a:ext>
                </a:extLst>
              </p:cNvPr>
              <p:cNvSpPr txBox="1"/>
              <p:nvPr/>
            </p:nvSpPr>
            <p:spPr>
              <a:xfrm>
                <a:off x="5749834" y="1203116"/>
                <a:ext cx="545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Courier" pitchFamily="2" charset="0"/>
                    <a:cs typeface="Arial" panose="020B0604020202020204" pitchFamily="34" charset="0"/>
                  </a:rPr>
                  <a:t>ABNM</a:t>
                </a:r>
                <a:r>
                  <a:rPr lang="en-US" sz="1200" dirty="0"/>
                  <a:t>      </a:t>
                </a: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66ACA234-DBB2-5747-9A61-488E0AAF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7579" y="1354574"/>
                <a:ext cx="7315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1060A16-49A3-F54E-9811-FEB500A20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0348" y="1354574"/>
                <a:ext cx="73152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139BF01-BFF2-014E-AE3C-26CAF8E7A818}"/>
                </a:ext>
              </a:extLst>
            </p:cNvPr>
            <p:cNvSpPr txBox="1"/>
            <p:nvPr/>
          </p:nvSpPr>
          <p:spPr>
            <a:xfrm rot="5400000">
              <a:off x="2412331" y="1934575"/>
              <a:ext cx="102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82F93E7-8902-E640-8016-EC9172D76FE9}"/>
                </a:ext>
              </a:extLst>
            </p:cNvPr>
            <p:cNvSpPr txBox="1"/>
            <p:nvPr/>
          </p:nvSpPr>
          <p:spPr>
            <a:xfrm rot="5400000">
              <a:off x="3891622" y="1934575"/>
              <a:ext cx="102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A78B052-911A-8649-85AE-ED68F16B886D}"/>
                </a:ext>
              </a:extLst>
            </p:cNvPr>
            <p:cNvSpPr txBox="1"/>
            <p:nvPr/>
          </p:nvSpPr>
          <p:spPr>
            <a:xfrm rot="5400000">
              <a:off x="5128511" y="1934575"/>
              <a:ext cx="102290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7F975D4-A682-F444-9408-72BB3585EEFB}"/>
                </a:ext>
              </a:extLst>
            </p:cNvPr>
            <p:cNvCxnSpPr>
              <a:cxnSpLocks/>
            </p:cNvCxnSpPr>
            <p:nvPr/>
          </p:nvCxnSpPr>
          <p:spPr>
            <a:xfrm>
              <a:off x="5816101" y="897676"/>
              <a:ext cx="479650" cy="477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F1B3BB8-CEC1-4F4D-BB7B-1936AF4AD5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101" y="1500515"/>
              <a:ext cx="479650" cy="477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B4DC51-11B4-2B49-BBD4-3B7BFDDB68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4620" y="929289"/>
              <a:ext cx="479650" cy="477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93B34AE-FDB8-CC45-8BAD-755E8E86C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0937" y="1517769"/>
              <a:ext cx="479650" cy="4771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A41E3E-ACB4-7A4C-A367-2B73B943B58D}"/>
              </a:ext>
            </a:extLst>
          </p:cNvPr>
          <p:cNvGrpSpPr/>
          <p:nvPr/>
        </p:nvGrpSpPr>
        <p:grpSpPr>
          <a:xfrm>
            <a:off x="1437854" y="1400359"/>
            <a:ext cx="5201523" cy="3661528"/>
            <a:chOff x="1437854" y="1400359"/>
            <a:chExt cx="5201523" cy="3661528"/>
          </a:xfrm>
        </p:grpSpPr>
        <p:pic>
          <p:nvPicPr>
            <p:cNvPr id="102" name="Picture 101" descr="Chart, scatter chart&#10;&#10;Description automatically generated">
              <a:extLst>
                <a:ext uri="{FF2B5EF4-FFF2-40B4-BE49-F238E27FC236}">
                  <a16:creationId xmlns:a16="http://schemas.microsoft.com/office/drawing/2014/main" id="{96FDFCB5-FCDE-A640-A718-F6E5BA5F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6454" y="3706908"/>
              <a:ext cx="5029200" cy="133807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2740178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3349F58-8DE8-B84D-8CD1-2DB687DB0DEA}"/>
                </a:ext>
              </a:extLst>
            </p:cNvPr>
            <p:cNvCxnSpPr>
              <a:cxnSpLocks/>
            </p:cNvCxnSpPr>
            <p:nvPr/>
          </p:nvCxnSpPr>
          <p:spPr>
            <a:xfrm>
              <a:off x="5161759" y="2687086"/>
              <a:ext cx="262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2817471" y="1400359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Naive Action Space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8EDEAEA-B49A-9E44-8D8C-0DF9FC418768}"/>
                </a:ext>
              </a:extLst>
            </p:cNvPr>
            <p:cNvGrpSpPr/>
            <p:nvPr/>
          </p:nvGrpSpPr>
          <p:grpSpPr>
            <a:xfrm>
              <a:off x="1600991" y="1928067"/>
              <a:ext cx="1361814" cy="1446550"/>
              <a:chOff x="2011638" y="4113384"/>
              <a:chExt cx="1454447" cy="144655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231468-FCC8-0540-8E4D-3EFFB9072E29}"/>
                  </a:ext>
                </a:extLst>
              </p:cNvPr>
              <p:cNvSpPr txBox="1"/>
              <p:nvPr/>
            </p:nvSpPr>
            <p:spPr>
              <a:xfrm>
                <a:off x="2011638" y="4113384"/>
                <a:ext cx="1454447" cy="1446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C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G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AT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TG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TC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TT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endParaRPr lang="en-US" sz="8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BB49B6-63A1-E74F-82CE-FFEB7BDCD3B0}"/>
                  </a:ext>
                </a:extLst>
              </p:cNvPr>
              <p:cNvSpPr txBox="1"/>
              <p:nvPr/>
            </p:nvSpPr>
            <p:spPr>
              <a:xfrm>
                <a:off x="2732513" y="4478478"/>
                <a:ext cx="60674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D7191C"/>
                    </a:solidFill>
                    <a:latin typeface="Courier" pitchFamily="2" charset="0"/>
                  </a:rPr>
                  <a:t>WB</a:t>
                </a:r>
                <a:r>
                  <a:rPr lang="en-US" sz="800" dirty="0">
                    <a:latin typeface="Courier" pitchFamily="2" charset="0"/>
                  </a:rPr>
                  <a:t>GCTA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CTA</a:t>
                </a:r>
                <a:r>
                  <a:rPr lang="en-US" sz="800" b="1" dirty="0">
                    <a:solidFill>
                      <a:srgbClr val="4575B4"/>
                    </a:solidFill>
                    <a:latin typeface="Courier" pitchFamily="2" charset="0"/>
                  </a:rPr>
                  <a:t>S</a:t>
                </a:r>
                <a:r>
                  <a:rPr lang="en-US" sz="800" dirty="0">
                    <a:latin typeface="Courier" pitchFamily="2" charset="0"/>
                  </a:rPr>
                  <a:t>GT</a:t>
                </a:r>
              </a:p>
              <a:p>
                <a:r>
                  <a:rPr lang="en-US" sz="800" dirty="0">
                    <a:latin typeface="Courier" pitchFamily="2" charset="0"/>
                  </a:rPr>
                  <a:t>TTTGCA</a:t>
                </a:r>
              </a:p>
              <a:p>
                <a:r>
                  <a:rPr lang="en-US" sz="800" dirty="0">
                    <a:latin typeface="Courier" pitchFamily="2" charset="0"/>
                  </a:rPr>
                  <a:t>GGGCAA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149D5F3-DB35-AE4B-BEF9-8D139906BE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922" y="4461909"/>
                <a:ext cx="328959" cy="24327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0AEB35E-B073-7440-A881-9E1504208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576049"/>
                <a:ext cx="332044" cy="129131"/>
              </a:xfrm>
              <a:prstGeom prst="line">
                <a:avLst/>
              </a:prstGeom>
              <a:ln w="12700">
                <a:solidFill>
                  <a:srgbClr val="4575B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91FE4D28-D4C7-D042-89D2-2F766BA8C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705180"/>
                <a:ext cx="332044" cy="12801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09CB981-94EE-BB48-8E52-542CCEEB60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7902" y="4958158"/>
                <a:ext cx="321482" cy="224088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1D83594-8493-084B-B266-F833659079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5837" y="4226110"/>
                <a:ext cx="323547" cy="34993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9D9850A-BD45-E24B-80A6-230B02B08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743" y="4337269"/>
                <a:ext cx="328138" cy="238780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F67CAB-A4EB-EF4B-96B8-52A94A8E7D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104" y="4576049"/>
                <a:ext cx="321280" cy="252441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4A282C9-AA16-5C42-9FC9-7DB7700A22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923" y="4576049"/>
                <a:ext cx="328958" cy="382109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B065FA9-C6F8-844A-8F81-C0AFDAF4F8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502407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41FCE3-4B0F-4340-8537-A64CB2EA5C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332" y="4576049"/>
                <a:ext cx="328549" cy="738983"/>
              </a:xfrm>
              <a:prstGeom prst="line">
                <a:avLst/>
              </a:prstGeom>
              <a:ln w="12700">
                <a:solidFill>
                  <a:srgbClr val="D7191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3446E7-B804-0841-BF63-40429F247ACF}"/>
                </a:ext>
              </a:extLst>
            </p:cNvPr>
            <p:cNvCxnSpPr>
              <a:cxnSpLocks/>
            </p:cNvCxnSpPr>
            <p:nvPr/>
          </p:nvCxnSpPr>
          <p:spPr>
            <a:xfrm>
              <a:off x="3817108" y="2682684"/>
              <a:ext cx="262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4073722" y="1400359"/>
              <a:ext cx="1061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Context-Limited Action Space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405498" y="1402310"/>
              <a:ext cx="1061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Path-Refined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2758644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4E66F3-E694-8445-9B5F-564700BFA16C}"/>
                </a:ext>
              </a:extLst>
            </p:cNvPr>
            <p:cNvSpPr/>
            <p:nvPr/>
          </p:nvSpPr>
          <p:spPr>
            <a:xfrm>
              <a:off x="5613131" y="4539502"/>
              <a:ext cx="36576" cy="365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FA6A872-317E-7047-AB81-1CAE544C4A90}"/>
                </a:ext>
              </a:extLst>
            </p:cNvPr>
            <p:cNvSpPr txBox="1"/>
            <p:nvPr/>
          </p:nvSpPr>
          <p:spPr>
            <a:xfrm>
              <a:off x="5655670" y="4195693"/>
              <a:ext cx="9837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RL Compressed</a:t>
              </a:r>
              <a:endParaRPr 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B0D396-BF3E-FC43-A1F1-786B8A6C19C7}"/>
                </a:ext>
              </a:extLst>
            </p:cNvPr>
            <p:cNvSpPr txBox="1"/>
            <p:nvPr/>
          </p:nvSpPr>
          <p:spPr>
            <a:xfrm>
              <a:off x="5655670" y="3944838"/>
              <a:ext cx="8741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Uncompressed</a:t>
              </a:r>
              <a:endParaRPr 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3A9E1E5-0A68-2D4B-96D5-6DC537395153}"/>
                </a:ext>
              </a:extLst>
            </p:cNvPr>
            <p:cNvSpPr txBox="1"/>
            <p:nvPr/>
          </p:nvSpPr>
          <p:spPr>
            <a:xfrm>
              <a:off x="5655670" y="4459674"/>
              <a:ext cx="9837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“Optimal”</a:t>
              </a:r>
              <a:endParaRPr lang="en-US" sz="12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FF81472-C698-B24D-8EF3-B244D0CC0626}"/>
                </a:ext>
              </a:extLst>
            </p:cNvPr>
            <p:cNvSpPr/>
            <p:nvPr/>
          </p:nvSpPr>
          <p:spPr>
            <a:xfrm>
              <a:off x="1515139" y="1404287"/>
              <a:ext cx="5029200" cy="3657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B30A28-548E-2543-9094-F718DD654EFB}"/>
                </a:ext>
              </a:extLst>
            </p:cNvPr>
            <p:cNvSpPr txBox="1"/>
            <p:nvPr/>
          </p:nvSpPr>
          <p:spPr>
            <a:xfrm>
              <a:off x="1437854" y="1564211"/>
              <a:ext cx="385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C417DBE-3604-3F4F-A26F-7DF4D9960E23}"/>
                </a:ext>
              </a:extLst>
            </p:cNvPr>
            <p:cNvSpPr txBox="1"/>
            <p:nvPr/>
          </p:nvSpPr>
          <p:spPr>
            <a:xfrm>
              <a:off x="1447146" y="3537561"/>
              <a:ext cx="385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B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CA38E3D-F187-EB45-BFA6-11002E25FAA3}"/>
                </a:ext>
              </a:extLst>
            </p:cNvPr>
            <p:cNvSpPr txBox="1"/>
            <p:nvPr/>
          </p:nvSpPr>
          <p:spPr>
            <a:xfrm>
              <a:off x="2795246" y="3546642"/>
              <a:ext cx="385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B866375-BC35-C541-8B5B-FE34E3BFC79A}"/>
                </a:ext>
              </a:extLst>
            </p:cNvPr>
            <p:cNvSpPr txBox="1"/>
            <p:nvPr/>
          </p:nvSpPr>
          <p:spPr>
            <a:xfrm>
              <a:off x="4082670" y="3553772"/>
              <a:ext cx="385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D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DDD736C-CC0F-F642-8288-01A43B6032A4}"/>
                </a:ext>
              </a:extLst>
            </p:cNvPr>
            <p:cNvSpPr/>
            <p:nvPr/>
          </p:nvSpPr>
          <p:spPr>
            <a:xfrm>
              <a:off x="5613131" y="4292653"/>
              <a:ext cx="36576" cy="36576"/>
            </a:xfrm>
            <a:prstGeom prst="ellipse">
              <a:avLst/>
            </a:prstGeom>
            <a:solidFill>
              <a:srgbClr val="D71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B49E079-3295-1B46-A53F-B1275020DDDB}"/>
                </a:ext>
              </a:extLst>
            </p:cNvPr>
            <p:cNvSpPr/>
            <p:nvPr/>
          </p:nvSpPr>
          <p:spPr>
            <a:xfrm>
              <a:off x="5613131" y="4045804"/>
              <a:ext cx="36576" cy="36576"/>
            </a:xfrm>
            <a:prstGeom prst="ellipse">
              <a:avLst/>
            </a:prstGeom>
            <a:solidFill>
              <a:srgbClr val="457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6AB4195-1C15-9646-AAE9-C86B67A9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00792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113458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113458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340702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342866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330471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418847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237000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055153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Generated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42187"/>
            <a:ext cx="110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Comp.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06024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06024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124106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124106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4226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</TotalTime>
  <Words>302</Words>
  <Application>Microsoft Macintosh PowerPoint</Application>
  <PresentationFormat>Custom</PresentationFormat>
  <Paragraphs>226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51</cp:revision>
  <cp:lastPrinted>2021-06-24T18:58:21Z</cp:lastPrinted>
  <dcterms:created xsi:type="dcterms:W3CDTF">2021-06-08T19:14:27Z</dcterms:created>
  <dcterms:modified xsi:type="dcterms:W3CDTF">2021-07-15T17:04:16Z</dcterms:modified>
</cp:coreProperties>
</file>